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65" r:id="rId2"/>
    <p:sldId id="273" r:id="rId3"/>
    <p:sldId id="275" r:id="rId4"/>
    <p:sldId id="276" r:id="rId5"/>
    <p:sldId id="277" r:id="rId6"/>
    <p:sldId id="272" r:id="rId7"/>
    <p:sldId id="256" r:id="rId8"/>
    <p:sldId id="259" r:id="rId9"/>
    <p:sldId id="260" r:id="rId10"/>
    <p:sldId id="266" r:id="rId11"/>
    <p:sldId id="279" r:id="rId12"/>
    <p:sldId id="280" r:id="rId13"/>
    <p:sldId id="281" r:id="rId14"/>
    <p:sldId id="282" r:id="rId15"/>
    <p:sldId id="284" r:id="rId16"/>
    <p:sldId id="263" r:id="rId17"/>
    <p:sldId id="26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s-image-1st\good%20govt.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vqe×Zv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Revew`wnZv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RbcÖkvm‡bi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mevag©x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g‡bvfve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mZZv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wj½ ˆ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el‡g¨i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Abycw¯’wZ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we‡Kw›`ªKiY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kw³kvjx ¯’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e¨e¯’v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MÖnb‡hvM¨Zv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ckv`vwiZ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¡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AR©b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gy³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eûZ¡wfwËK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mgvR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n¯Í‡ÿc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w¯’wZkxjZvi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mwnsmZv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Avgjv‡`i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AvgjvZ‡š¿i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A`ÿZv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A`ÿZv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Ae¨e¯’vcbv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e¨_©Zv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A•MxKv‡ii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c~Rv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ivRbxwZ‡Z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n¯Í‡ÿc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RbcÖxwZ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AKvh©Ki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ye©jZv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Rbm‡PZbZvi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fvimv‡g¨i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m¦vaxb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wbi‡cÿ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Kwgk‡bi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mv¤úª`vwqK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m¤úªxwZi</a:t>
            </a:r>
            <a:r>
              <a:rPr lang="en-US"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0141010_1207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24000" y="6096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048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wemwgjøvn&amp; wni ivngvwbi ivwng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8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078" name="Picture 6" descr="20150209_092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228600"/>
            <a:ext cx="7315200" cy="6461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K¨v›Ub‡g›U cvewjK ¯‹zj I K‡jR,‡gv‡gbkvnx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3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9144000" cy="25146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Aa¨vq:2q-mykvmb</a:t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welq: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ewkó¨,mgm¨v,mgvav‡bi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Dcvq</a:t>
            </a:r>
            <a:endParaRPr lang="en-US" sz="44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963988"/>
            <a:ext cx="86868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K‡jR,‡gv‡gbkvnx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580" name="Picture 4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d govt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1989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mv‡j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wek¦e¨vs‡Ki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GK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mgxÿvq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ÒmykvmbÓ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cÖZ¨qwU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e¨venvi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</a:p>
          <a:p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mykvmb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A_©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wbfzj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, `ÿ I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Kvh©Kwi</a:t>
            </a:r>
            <a:r>
              <a:rPr lang="en-US" sz="3600" b="1" dirty="0" smtClean="0"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SushreeMJ" pitchFamily="2" charset="0"/>
              </a:rPr>
              <a:t>kvmb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2000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wek¦e¨vsK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K‡i†h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¯Í‡¤¢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wbf©ikxj|h_v:1.`vwqZ¡kxjZv 2.¯^”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3.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AvBwb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I  5.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AskMÖnb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Social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Encyclopaedia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‡Z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mykvmb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m¤ú‡K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©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ejv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n‡q‡Q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h,ÒGwU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miKvi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cwiPvjbv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A‡cÿv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GKwU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we¯Í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…Z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aiYv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hv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GKwU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wbw`©ó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f‚L‡Û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mvgvwRK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wbqg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-k„•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Ljv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iÿvq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Ges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wbe©vnx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ÿgZvi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cÖ‡kœ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ivóªxq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KZ…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c‡ÿi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f‚wgKvi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‡_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we‡klfv‡e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m¤úwK©ZÓ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Sushree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g¨vKKibxÔi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g‡Z,Òmykvmb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kvm‡Ki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kvwm‡Zi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evSvqÓ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79248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me‡k‡l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h,cÖkvm‡b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Revew`wnZv,‰eaZv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,¯^”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G‡Z hw`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Db¥y³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v‡K,evK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vaxbZvmn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myiÿvi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e¨e¯_v,wePvi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vaxbZv,AvB‡bi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kvmb,AvBbmfvi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ÒmykvmbÓ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AskMÖnbg~jK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cÖwµqv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¯^”</a:t>
            </a:r>
            <a:r>
              <a:rPr lang="en-US" sz="4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QZv</a:t>
            </a:r>
            <a:endParaRPr lang="en-US" sz="4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eaZv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vwqZ¡kxjZv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kvmb</a:t>
            </a:r>
            <a:endParaRPr lang="en-US" sz="40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446</Words>
  <Application>Microsoft Office PowerPoint</Application>
  <PresentationFormat>On-screen Show (4:3)</PresentationFormat>
  <Paragraphs>73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  ‡cŠibxwZ I mykvmb 1g cÎ  Aa¨vq:2q-mykvmb AvR‡Ki welq:mykvm‡bi ˆewkó¨,mgm¨v,mgvav‡bi Dcvq</vt:lpstr>
      <vt:lpstr>Slide 6</vt:lpstr>
      <vt:lpstr>Slide 7</vt:lpstr>
      <vt:lpstr>Slide 8</vt:lpstr>
      <vt:lpstr>mykvm‡bi Dcv`vb I ˆewkó¨mg~n</vt:lpstr>
      <vt:lpstr>mykvm‡bi Dcv`vb I ˆewkó¨mg~n</vt:lpstr>
      <vt:lpstr>mykvm‡bi Dcv`vb I ˆewkó¨mg~n</vt:lpstr>
      <vt:lpstr>mykvmb cÖwZôvq mgm¨v</vt:lpstr>
      <vt:lpstr>mykvmb cÖwZôvq mgm¨v</vt:lpstr>
      <vt:lpstr>mykvmb cÖwZôvq mgm¨v</vt:lpstr>
      <vt:lpstr>mykvmb cÖwZôvq mgm¨v</vt:lpstr>
      <vt:lpstr>Slide 16</vt:lpstr>
      <vt:lpstr>evoxi KvR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212</cp:revision>
  <dcterms:created xsi:type="dcterms:W3CDTF">2015-04-23T06:02:59Z</dcterms:created>
  <dcterms:modified xsi:type="dcterms:W3CDTF">2015-08-23T08:28:09Z</dcterms:modified>
</cp:coreProperties>
</file>